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84" r:id="rId3"/>
    <p:sldId id="285" r:id="rId4"/>
    <p:sldId id="286" r:id="rId5"/>
    <p:sldId id="283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22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30/11/15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30/11/15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232430" y="6408634"/>
            <a:ext cx="4301177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Licensed under the 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539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Summary </a:t>
            </a:r>
            <a:r>
              <a:rPr lang="en-US" smtClean="0">
                <a:ea typeface="ヒラギノ角ゴ ProN W3" charset="0"/>
                <a:cs typeface="ヒラギノ角ゴ ProN W3" charset="0"/>
              </a:rPr>
              <a:t>and Conclusions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Nov 2015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Cloud Recap</a:t>
            </a:r>
          </a:p>
          <a:p>
            <a:r>
              <a:rPr lang="en-US" dirty="0" err="1" smtClean="0"/>
              <a:t>IaaS</a:t>
            </a:r>
            <a:endParaRPr lang="en-US" dirty="0" smtClean="0"/>
          </a:p>
          <a:p>
            <a:r>
              <a:rPr lang="en-US" dirty="0" smtClean="0"/>
              <a:t>Containers</a:t>
            </a:r>
          </a:p>
          <a:p>
            <a:r>
              <a:rPr lang="en-US" dirty="0" smtClean="0"/>
              <a:t>Big Data recap</a:t>
            </a:r>
          </a:p>
          <a:p>
            <a:r>
              <a:rPr lang="en-US" dirty="0" smtClean="0"/>
              <a:t>Apache Spark </a:t>
            </a:r>
          </a:p>
          <a:p>
            <a:r>
              <a:rPr lang="en-US" dirty="0" err="1" smtClean="0"/>
              <a:t>NoSQL</a:t>
            </a:r>
            <a:r>
              <a:rPr lang="en-US" dirty="0" smtClean="0"/>
              <a:t> and Cassandra</a:t>
            </a:r>
          </a:p>
          <a:p>
            <a:r>
              <a:rPr lang="en-US" dirty="0" err="1" smtClean="0"/>
              <a:t>Realtime</a:t>
            </a:r>
            <a:r>
              <a:rPr lang="en-US" dirty="0" smtClean="0"/>
              <a:t> Big Data</a:t>
            </a:r>
          </a:p>
          <a:p>
            <a:r>
              <a:rPr lang="en-US" dirty="0" smtClean="0"/>
              <a:t>Discussion and Design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486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053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537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2996</TotalTime>
  <Words>34</Words>
  <Application>Microsoft Macintosh PowerPoint</Application>
  <PresentationFormat>On-screen Show (4:3)</PresentationFormat>
  <Paragraphs>14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Cloud Computing and Big Data  Summary and Conclusions</vt:lpstr>
      <vt:lpstr>Summary2</vt:lpstr>
      <vt:lpstr>PowerPoint Presentation</vt:lpstr>
      <vt:lpstr>PowerPoint Presentation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333</cp:revision>
  <dcterms:created xsi:type="dcterms:W3CDTF">2012-03-07T10:41:54Z</dcterms:created>
  <dcterms:modified xsi:type="dcterms:W3CDTF">2015-11-30T09:03:56Z</dcterms:modified>
</cp:coreProperties>
</file>

<file path=docProps/thumbnail.jpeg>
</file>